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93" r:id="rId2"/>
    <p:sldId id="294" r:id="rId3"/>
  </p:sldIdLst>
  <p:sldSz cx="3276600" cy="1979613"/>
  <p:notesSz cx="9144000" cy="6858000"/>
  <p:defaultTextStyle>
    <a:defPPr>
      <a:defRPr lang="ja-JP"/>
    </a:defPPr>
    <a:lvl1pPr marL="0" algn="l" defTabSz="252262" rtl="0" eaLnBrk="1" latinLnBrk="0" hangingPunct="1">
      <a:defRPr kumimoji="1" sz="497" kern="1200">
        <a:solidFill>
          <a:schemeClr val="tx1"/>
        </a:solidFill>
        <a:latin typeface="+mn-lt"/>
        <a:ea typeface="+mn-ea"/>
        <a:cs typeface="+mn-cs"/>
      </a:defRPr>
    </a:lvl1pPr>
    <a:lvl2pPr marL="126130" algn="l" defTabSz="252262" rtl="0" eaLnBrk="1" latinLnBrk="0" hangingPunct="1">
      <a:defRPr kumimoji="1" sz="497" kern="1200">
        <a:solidFill>
          <a:schemeClr val="tx1"/>
        </a:solidFill>
        <a:latin typeface="+mn-lt"/>
        <a:ea typeface="+mn-ea"/>
        <a:cs typeface="+mn-cs"/>
      </a:defRPr>
    </a:lvl2pPr>
    <a:lvl3pPr marL="252262" algn="l" defTabSz="252262" rtl="0" eaLnBrk="1" latinLnBrk="0" hangingPunct="1">
      <a:defRPr kumimoji="1" sz="497" kern="1200">
        <a:solidFill>
          <a:schemeClr val="tx1"/>
        </a:solidFill>
        <a:latin typeface="+mn-lt"/>
        <a:ea typeface="+mn-ea"/>
        <a:cs typeface="+mn-cs"/>
      </a:defRPr>
    </a:lvl3pPr>
    <a:lvl4pPr marL="378392" algn="l" defTabSz="252262" rtl="0" eaLnBrk="1" latinLnBrk="0" hangingPunct="1">
      <a:defRPr kumimoji="1" sz="497" kern="1200">
        <a:solidFill>
          <a:schemeClr val="tx1"/>
        </a:solidFill>
        <a:latin typeface="+mn-lt"/>
        <a:ea typeface="+mn-ea"/>
        <a:cs typeface="+mn-cs"/>
      </a:defRPr>
    </a:lvl4pPr>
    <a:lvl5pPr marL="504524" algn="l" defTabSz="252262" rtl="0" eaLnBrk="1" latinLnBrk="0" hangingPunct="1">
      <a:defRPr kumimoji="1" sz="497" kern="1200">
        <a:solidFill>
          <a:schemeClr val="tx1"/>
        </a:solidFill>
        <a:latin typeface="+mn-lt"/>
        <a:ea typeface="+mn-ea"/>
        <a:cs typeface="+mn-cs"/>
      </a:defRPr>
    </a:lvl5pPr>
    <a:lvl6pPr marL="630654" algn="l" defTabSz="252262" rtl="0" eaLnBrk="1" latinLnBrk="0" hangingPunct="1">
      <a:defRPr kumimoji="1" sz="497" kern="1200">
        <a:solidFill>
          <a:schemeClr val="tx1"/>
        </a:solidFill>
        <a:latin typeface="+mn-lt"/>
        <a:ea typeface="+mn-ea"/>
        <a:cs typeface="+mn-cs"/>
      </a:defRPr>
    </a:lvl6pPr>
    <a:lvl7pPr marL="756786" algn="l" defTabSz="252262" rtl="0" eaLnBrk="1" latinLnBrk="0" hangingPunct="1">
      <a:defRPr kumimoji="1" sz="497" kern="1200">
        <a:solidFill>
          <a:schemeClr val="tx1"/>
        </a:solidFill>
        <a:latin typeface="+mn-lt"/>
        <a:ea typeface="+mn-ea"/>
        <a:cs typeface="+mn-cs"/>
      </a:defRPr>
    </a:lvl7pPr>
    <a:lvl8pPr marL="882916" algn="l" defTabSz="252262" rtl="0" eaLnBrk="1" latinLnBrk="0" hangingPunct="1">
      <a:defRPr kumimoji="1" sz="497" kern="1200">
        <a:solidFill>
          <a:schemeClr val="tx1"/>
        </a:solidFill>
        <a:latin typeface="+mn-lt"/>
        <a:ea typeface="+mn-ea"/>
        <a:cs typeface="+mn-cs"/>
      </a:defRPr>
    </a:lvl8pPr>
    <a:lvl9pPr marL="1009048" algn="l" defTabSz="252262" rtl="0" eaLnBrk="1" latinLnBrk="0" hangingPunct="1">
      <a:defRPr kumimoji="1" sz="49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24" userDrawn="1">
          <p15:clr>
            <a:srgbClr val="A4A3A4"/>
          </p15:clr>
        </p15:guide>
        <p15:guide id="2" pos="103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006" autoAdjust="0"/>
    <p:restoredTop sz="94660"/>
  </p:normalViewPr>
  <p:slideViewPr>
    <p:cSldViewPr snapToGrid="0">
      <p:cViewPr varScale="1">
        <p:scale>
          <a:sx n="296" d="100"/>
          <a:sy n="296" d="100"/>
        </p:scale>
        <p:origin x="816" y="144"/>
      </p:cViewPr>
      <p:guideLst>
        <p:guide orient="horz" pos="624"/>
        <p:guide pos="103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9575" y="323978"/>
            <a:ext cx="2457450" cy="689199"/>
          </a:xfrm>
        </p:spPr>
        <p:txBody>
          <a:bodyPr anchor="b"/>
          <a:lstStyle>
            <a:lvl1pPr algn="ctr">
              <a:defRPr sz="1613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9575" y="1039755"/>
            <a:ext cx="2457450" cy="477948"/>
          </a:xfrm>
        </p:spPr>
        <p:txBody>
          <a:bodyPr/>
          <a:lstStyle>
            <a:lvl1pPr marL="0" indent="0" algn="ctr">
              <a:buNone/>
              <a:defRPr sz="645"/>
            </a:lvl1pPr>
            <a:lvl2pPr marL="122895" indent="0" algn="ctr">
              <a:buNone/>
              <a:defRPr sz="538"/>
            </a:lvl2pPr>
            <a:lvl3pPr marL="245791" indent="0" algn="ctr">
              <a:buNone/>
              <a:defRPr sz="484"/>
            </a:lvl3pPr>
            <a:lvl4pPr marL="368686" indent="0" algn="ctr">
              <a:buNone/>
              <a:defRPr sz="430"/>
            </a:lvl4pPr>
            <a:lvl5pPr marL="491581" indent="0" algn="ctr">
              <a:buNone/>
              <a:defRPr sz="430"/>
            </a:lvl5pPr>
            <a:lvl6pPr marL="614477" indent="0" algn="ctr">
              <a:buNone/>
              <a:defRPr sz="430"/>
            </a:lvl6pPr>
            <a:lvl7pPr marL="737372" indent="0" algn="ctr">
              <a:buNone/>
              <a:defRPr sz="430"/>
            </a:lvl7pPr>
            <a:lvl8pPr marL="860268" indent="0" algn="ctr">
              <a:buNone/>
              <a:defRPr sz="430"/>
            </a:lvl8pPr>
            <a:lvl9pPr marL="983163" indent="0" algn="ctr">
              <a:buNone/>
              <a:defRPr sz="43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81E34-AD19-463D-980D-CD59DB9D50C6}" type="datetimeFigureOut">
              <a:rPr kumimoji="1" lang="ja-JP" altLang="en-US" smtClean="0"/>
              <a:t>2017/6/12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84397-2D77-4501-86D8-F4BA072E8AB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5557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81E34-AD19-463D-980D-CD59DB9D50C6}" type="datetimeFigureOut">
              <a:rPr kumimoji="1" lang="ja-JP" altLang="en-US" smtClean="0"/>
              <a:t>2017/6/12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84397-2D77-4501-86D8-F4BA072E8AB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36531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44817" y="105396"/>
            <a:ext cx="706517" cy="1677631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5266" y="105396"/>
            <a:ext cx="2078593" cy="1677631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81E34-AD19-463D-980D-CD59DB9D50C6}" type="datetimeFigureOut">
              <a:rPr kumimoji="1" lang="ja-JP" altLang="en-US" smtClean="0"/>
              <a:t>2017/6/12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84397-2D77-4501-86D8-F4BA072E8AB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8706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81E34-AD19-463D-980D-CD59DB9D50C6}" type="datetimeFigureOut">
              <a:rPr kumimoji="1" lang="ja-JP" altLang="en-US" smtClean="0"/>
              <a:t>2017/6/12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84397-2D77-4501-86D8-F4BA072E8AB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11723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559" y="493529"/>
            <a:ext cx="2826068" cy="823464"/>
          </a:xfrm>
        </p:spPr>
        <p:txBody>
          <a:bodyPr anchor="b"/>
          <a:lstStyle>
            <a:lvl1pPr>
              <a:defRPr sz="1613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559" y="1324783"/>
            <a:ext cx="2826068" cy="433040"/>
          </a:xfrm>
        </p:spPr>
        <p:txBody>
          <a:bodyPr/>
          <a:lstStyle>
            <a:lvl1pPr marL="0" indent="0">
              <a:buNone/>
              <a:defRPr sz="645">
                <a:solidFill>
                  <a:schemeClr val="tx1">
                    <a:tint val="75000"/>
                  </a:schemeClr>
                </a:solidFill>
              </a:defRPr>
            </a:lvl1pPr>
            <a:lvl2pPr marL="122895" indent="0">
              <a:buNone/>
              <a:defRPr sz="538">
                <a:solidFill>
                  <a:schemeClr val="tx1">
                    <a:tint val="75000"/>
                  </a:schemeClr>
                </a:solidFill>
              </a:defRPr>
            </a:lvl2pPr>
            <a:lvl3pPr marL="245791" indent="0">
              <a:buNone/>
              <a:defRPr sz="484">
                <a:solidFill>
                  <a:schemeClr val="tx1">
                    <a:tint val="75000"/>
                  </a:schemeClr>
                </a:solidFill>
              </a:defRPr>
            </a:lvl3pPr>
            <a:lvl4pPr marL="368686" indent="0">
              <a:buNone/>
              <a:defRPr sz="430">
                <a:solidFill>
                  <a:schemeClr val="tx1">
                    <a:tint val="75000"/>
                  </a:schemeClr>
                </a:solidFill>
              </a:defRPr>
            </a:lvl4pPr>
            <a:lvl5pPr marL="491581" indent="0">
              <a:buNone/>
              <a:defRPr sz="430">
                <a:solidFill>
                  <a:schemeClr val="tx1">
                    <a:tint val="75000"/>
                  </a:schemeClr>
                </a:solidFill>
              </a:defRPr>
            </a:lvl5pPr>
            <a:lvl6pPr marL="614477" indent="0">
              <a:buNone/>
              <a:defRPr sz="430">
                <a:solidFill>
                  <a:schemeClr val="tx1">
                    <a:tint val="75000"/>
                  </a:schemeClr>
                </a:solidFill>
              </a:defRPr>
            </a:lvl6pPr>
            <a:lvl7pPr marL="737372" indent="0">
              <a:buNone/>
              <a:defRPr sz="430">
                <a:solidFill>
                  <a:schemeClr val="tx1">
                    <a:tint val="75000"/>
                  </a:schemeClr>
                </a:solidFill>
              </a:defRPr>
            </a:lvl7pPr>
            <a:lvl8pPr marL="860268" indent="0">
              <a:buNone/>
              <a:defRPr sz="430">
                <a:solidFill>
                  <a:schemeClr val="tx1">
                    <a:tint val="75000"/>
                  </a:schemeClr>
                </a:solidFill>
              </a:defRPr>
            </a:lvl8pPr>
            <a:lvl9pPr marL="983163" indent="0">
              <a:buNone/>
              <a:defRPr sz="43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81E34-AD19-463D-980D-CD59DB9D50C6}" type="datetimeFigureOut">
              <a:rPr kumimoji="1" lang="ja-JP" altLang="en-US" smtClean="0"/>
              <a:t>2017/6/12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84397-2D77-4501-86D8-F4BA072E8AB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92377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5266" y="526980"/>
            <a:ext cx="1392555" cy="125604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58779" y="526980"/>
            <a:ext cx="1392555" cy="125604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81E34-AD19-463D-980D-CD59DB9D50C6}" type="datetimeFigureOut">
              <a:rPr kumimoji="1" lang="ja-JP" altLang="en-US" smtClean="0"/>
              <a:t>2017/6/12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84397-2D77-4501-86D8-F4BA072E8AB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03179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5693" y="105396"/>
            <a:ext cx="2826068" cy="382634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5693" y="485280"/>
            <a:ext cx="1386155" cy="237828"/>
          </a:xfrm>
        </p:spPr>
        <p:txBody>
          <a:bodyPr anchor="b"/>
          <a:lstStyle>
            <a:lvl1pPr marL="0" indent="0">
              <a:buNone/>
              <a:defRPr sz="645" b="1"/>
            </a:lvl1pPr>
            <a:lvl2pPr marL="122895" indent="0">
              <a:buNone/>
              <a:defRPr sz="538" b="1"/>
            </a:lvl2pPr>
            <a:lvl3pPr marL="245791" indent="0">
              <a:buNone/>
              <a:defRPr sz="484" b="1"/>
            </a:lvl3pPr>
            <a:lvl4pPr marL="368686" indent="0">
              <a:buNone/>
              <a:defRPr sz="430" b="1"/>
            </a:lvl4pPr>
            <a:lvl5pPr marL="491581" indent="0">
              <a:buNone/>
              <a:defRPr sz="430" b="1"/>
            </a:lvl5pPr>
            <a:lvl6pPr marL="614477" indent="0">
              <a:buNone/>
              <a:defRPr sz="430" b="1"/>
            </a:lvl6pPr>
            <a:lvl7pPr marL="737372" indent="0">
              <a:buNone/>
              <a:defRPr sz="430" b="1"/>
            </a:lvl7pPr>
            <a:lvl8pPr marL="860268" indent="0">
              <a:buNone/>
              <a:defRPr sz="430" b="1"/>
            </a:lvl8pPr>
            <a:lvl9pPr marL="983163" indent="0">
              <a:buNone/>
              <a:defRPr sz="43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5693" y="723109"/>
            <a:ext cx="1386155" cy="10635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58779" y="485280"/>
            <a:ext cx="1392982" cy="237828"/>
          </a:xfrm>
        </p:spPr>
        <p:txBody>
          <a:bodyPr anchor="b"/>
          <a:lstStyle>
            <a:lvl1pPr marL="0" indent="0">
              <a:buNone/>
              <a:defRPr sz="645" b="1"/>
            </a:lvl1pPr>
            <a:lvl2pPr marL="122895" indent="0">
              <a:buNone/>
              <a:defRPr sz="538" b="1"/>
            </a:lvl2pPr>
            <a:lvl3pPr marL="245791" indent="0">
              <a:buNone/>
              <a:defRPr sz="484" b="1"/>
            </a:lvl3pPr>
            <a:lvl4pPr marL="368686" indent="0">
              <a:buNone/>
              <a:defRPr sz="430" b="1"/>
            </a:lvl4pPr>
            <a:lvl5pPr marL="491581" indent="0">
              <a:buNone/>
              <a:defRPr sz="430" b="1"/>
            </a:lvl5pPr>
            <a:lvl6pPr marL="614477" indent="0">
              <a:buNone/>
              <a:defRPr sz="430" b="1"/>
            </a:lvl6pPr>
            <a:lvl7pPr marL="737372" indent="0">
              <a:buNone/>
              <a:defRPr sz="430" b="1"/>
            </a:lvl7pPr>
            <a:lvl8pPr marL="860268" indent="0">
              <a:buNone/>
              <a:defRPr sz="430" b="1"/>
            </a:lvl8pPr>
            <a:lvl9pPr marL="983163" indent="0">
              <a:buNone/>
              <a:defRPr sz="43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58779" y="723109"/>
            <a:ext cx="1392982" cy="10635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81E34-AD19-463D-980D-CD59DB9D50C6}" type="datetimeFigureOut">
              <a:rPr kumimoji="1" lang="ja-JP" altLang="en-US" smtClean="0"/>
              <a:t>2017/6/12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84397-2D77-4501-86D8-F4BA072E8AB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58787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81E34-AD19-463D-980D-CD59DB9D50C6}" type="datetimeFigureOut">
              <a:rPr kumimoji="1" lang="ja-JP" altLang="en-US" smtClean="0"/>
              <a:t>2017/6/12</a:t>
            </a:fld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84397-2D77-4501-86D8-F4BA072E8AB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70136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81E34-AD19-463D-980D-CD59DB9D50C6}" type="datetimeFigureOut">
              <a:rPr kumimoji="1" lang="ja-JP" altLang="en-US" smtClean="0"/>
              <a:t>2017/6/12</a:t>
            </a:fld>
            <a:endParaRPr kumimoji="1"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84397-2D77-4501-86D8-F4BA072E8AB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42797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5693" y="131974"/>
            <a:ext cx="1056789" cy="461910"/>
          </a:xfrm>
        </p:spPr>
        <p:txBody>
          <a:bodyPr anchor="b"/>
          <a:lstStyle>
            <a:lvl1pPr>
              <a:defRPr sz="8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2982" y="285028"/>
            <a:ext cx="1658779" cy="1406808"/>
          </a:xfrm>
        </p:spPr>
        <p:txBody>
          <a:bodyPr/>
          <a:lstStyle>
            <a:lvl1pPr>
              <a:defRPr sz="860"/>
            </a:lvl1pPr>
            <a:lvl2pPr>
              <a:defRPr sz="753"/>
            </a:lvl2pPr>
            <a:lvl3pPr>
              <a:defRPr sz="645"/>
            </a:lvl3pPr>
            <a:lvl4pPr>
              <a:defRPr sz="538"/>
            </a:lvl4pPr>
            <a:lvl5pPr>
              <a:defRPr sz="538"/>
            </a:lvl5pPr>
            <a:lvl6pPr>
              <a:defRPr sz="538"/>
            </a:lvl6pPr>
            <a:lvl7pPr>
              <a:defRPr sz="538"/>
            </a:lvl7pPr>
            <a:lvl8pPr>
              <a:defRPr sz="538"/>
            </a:lvl8pPr>
            <a:lvl9pPr>
              <a:defRPr sz="538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5693" y="593884"/>
            <a:ext cx="1056789" cy="1100243"/>
          </a:xfrm>
        </p:spPr>
        <p:txBody>
          <a:bodyPr/>
          <a:lstStyle>
            <a:lvl1pPr marL="0" indent="0">
              <a:buNone/>
              <a:defRPr sz="430"/>
            </a:lvl1pPr>
            <a:lvl2pPr marL="122895" indent="0">
              <a:buNone/>
              <a:defRPr sz="376"/>
            </a:lvl2pPr>
            <a:lvl3pPr marL="245791" indent="0">
              <a:buNone/>
              <a:defRPr sz="323"/>
            </a:lvl3pPr>
            <a:lvl4pPr marL="368686" indent="0">
              <a:buNone/>
              <a:defRPr sz="269"/>
            </a:lvl4pPr>
            <a:lvl5pPr marL="491581" indent="0">
              <a:buNone/>
              <a:defRPr sz="269"/>
            </a:lvl5pPr>
            <a:lvl6pPr marL="614477" indent="0">
              <a:buNone/>
              <a:defRPr sz="269"/>
            </a:lvl6pPr>
            <a:lvl7pPr marL="737372" indent="0">
              <a:buNone/>
              <a:defRPr sz="269"/>
            </a:lvl7pPr>
            <a:lvl8pPr marL="860268" indent="0">
              <a:buNone/>
              <a:defRPr sz="269"/>
            </a:lvl8pPr>
            <a:lvl9pPr marL="983163" indent="0">
              <a:buNone/>
              <a:defRPr sz="269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81E34-AD19-463D-980D-CD59DB9D50C6}" type="datetimeFigureOut">
              <a:rPr kumimoji="1" lang="ja-JP" altLang="en-US" smtClean="0"/>
              <a:t>2017/6/12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84397-2D77-4501-86D8-F4BA072E8AB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15398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5693" y="131974"/>
            <a:ext cx="1056789" cy="461910"/>
          </a:xfrm>
        </p:spPr>
        <p:txBody>
          <a:bodyPr anchor="b"/>
          <a:lstStyle>
            <a:lvl1pPr>
              <a:defRPr sz="8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92982" y="285028"/>
            <a:ext cx="1658779" cy="1406808"/>
          </a:xfrm>
        </p:spPr>
        <p:txBody>
          <a:bodyPr anchor="t"/>
          <a:lstStyle>
            <a:lvl1pPr marL="0" indent="0">
              <a:buNone/>
              <a:defRPr sz="860"/>
            </a:lvl1pPr>
            <a:lvl2pPr marL="122895" indent="0">
              <a:buNone/>
              <a:defRPr sz="753"/>
            </a:lvl2pPr>
            <a:lvl3pPr marL="245791" indent="0">
              <a:buNone/>
              <a:defRPr sz="645"/>
            </a:lvl3pPr>
            <a:lvl4pPr marL="368686" indent="0">
              <a:buNone/>
              <a:defRPr sz="538"/>
            </a:lvl4pPr>
            <a:lvl5pPr marL="491581" indent="0">
              <a:buNone/>
              <a:defRPr sz="538"/>
            </a:lvl5pPr>
            <a:lvl6pPr marL="614477" indent="0">
              <a:buNone/>
              <a:defRPr sz="538"/>
            </a:lvl6pPr>
            <a:lvl7pPr marL="737372" indent="0">
              <a:buNone/>
              <a:defRPr sz="538"/>
            </a:lvl7pPr>
            <a:lvl8pPr marL="860268" indent="0">
              <a:buNone/>
              <a:defRPr sz="538"/>
            </a:lvl8pPr>
            <a:lvl9pPr marL="983163" indent="0">
              <a:buNone/>
              <a:defRPr sz="538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5693" y="593884"/>
            <a:ext cx="1056789" cy="1100243"/>
          </a:xfrm>
        </p:spPr>
        <p:txBody>
          <a:bodyPr/>
          <a:lstStyle>
            <a:lvl1pPr marL="0" indent="0">
              <a:buNone/>
              <a:defRPr sz="430"/>
            </a:lvl1pPr>
            <a:lvl2pPr marL="122895" indent="0">
              <a:buNone/>
              <a:defRPr sz="376"/>
            </a:lvl2pPr>
            <a:lvl3pPr marL="245791" indent="0">
              <a:buNone/>
              <a:defRPr sz="323"/>
            </a:lvl3pPr>
            <a:lvl4pPr marL="368686" indent="0">
              <a:buNone/>
              <a:defRPr sz="269"/>
            </a:lvl4pPr>
            <a:lvl5pPr marL="491581" indent="0">
              <a:buNone/>
              <a:defRPr sz="269"/>
            </a:lvl5pPr>
            <a:lvl6pPr marL="614477" indent="0">
              <a:buNone/>
              <a:defRPr sz="269"/>
            </a:lvl6pPr>
            <a:lvl7pPr marL="737372" indent="0">
              <a:buNone/>
              <a:defRPr sz="269"/>
            </a:lvl7pPr>
            <a:lvl8pPr marL="860268" indent="0">
              <a:buNone/>
              <a:defRPr sz="269"/>
            </a:lvl8pPr>
            <a:lvl9pPr marL="983163" indent="0">
              <a:buNone/>
              <a:defRPr sz="269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81E34-AD19-463D-980D-CD59DB9D50C6}" type="datetimeFigureOut">
              <a:rPr kumimoji="1" lang="ja-JP" altLang="en-US" smtClean="0"/>
              <a:t>2017/6/12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84397-2D77-4501-86D8-F4BA072E8AB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62873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5266" y="105396"/>
            <a:ext cx="2826068" cy="3826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5266" y="526980"/>
            <a:ext cx="2826068" cy="12560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5266" y="1834808"/>
            <a:ext cx="737235" cy="105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781E34-AD19-463D-980D-CD59DB9D50C6}" type="datetimeFigureOut">
              <a:rPr kumimoji="1" lang="ja-JP" altLang="en-US" smtClean="0"/>
              <a:t>2017/6/12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5374" y="1834808"/>
            <a:ext cx="1105853" cy="105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14099" y="1834808"/>
            <a:ext cx="737235" cy="105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84397-2D77-4501-86D8-F4BA072E8AB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86429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45791" rtl="0" eaLnBrk="1" latinLnBrk="0" hangingPunct="1">
        <a:lnSpc>
          <a:spcPct val="90000"/>
        </a:lnSpc>
        <a:spcBef>
          <a:spcPct val="0"/>
        </a:spcBef>
        <a:buNone/>
        <a:defRPr kumimoji="1" sz="118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1448" indent="-61448" algn="l" defTabSz="245791" rtl="0" eaLnBrk="1" latinLnBrk="0" hangingPunct="1">
        <a:lnSpc>
          <a:spcPct val="90000"/>
        </a:lnSpc>
        <a:spcBef>
          <a:spcPts val="269"/>
        </a:spcBef>
        <a:buFont typeface="Arial" panose="020B0604020202020204" pitchFamily="34" charset="0"/>
        <a:buChar char="•"/>
        <a:defRPr kumimoji="1" sz="753" kern="1200">
          <a:solidFill>
            <a:schemeClr val="tx1"/>
          </a:solidFill>
          <a:latin typeface="+mn-lt"/>
          <a:ea typeface="+mn-ea"/>
          <a:cs typeface="+mn-cs"/>
        </a:defRPr>
      </a:lvl1pPr>
      <a:lvl2pPr marL="184343" indent="-61448" algn="l" defTabSz="245791" rtl="0" eaLnBrk="1" latinLnBrk="0" hangingPunct="1">
        <a:lnSpc>
          <a:spcPct val="90000"/>
        </a:lnSpc>
        <a:spcBef>
          <a:spcPts val="134"/>
        </a:spcBef>
        <a:buFont typeface="Arial" panose="020B0604020202020204" pitchFamily="34" charset="0"/>
        <a:buChar char="•"/>
        <a:defRPr kumimoji="1" sz="645" kern="1200">
          <a:solidFill>
            <a:schemeClr val="tx1"/>
          </a:solidFill>
          <a:latin typeface="+mn-lt"/>
          <a:ea typeface="+mn-ea"/>
          <a:cs typeface="+mn-cs"/>
        </a:defRPr>
      </a:lvl2pPr>
      <a:lvl3pPr marL="307238" indent="-61448" algn="l" defTabSz="245791" rtl="0" eaLnBrk="1" latinLnBrk="0" hangingPunct="1">
        <a:lnSpc>
          <a:spcPct val="90000"/>
        </a:lnSpc>
        <a:spcBef>
          <a:spcPts val="134"/>
        </a:spcBef>
        <a:buFont typeface="Arial" panose="020B0604020202020204" pitchFamily="34" charset="0"/>
        <a:buChar char="•"/>
        <a:defRPr kumimoji="1" sz="538" kern="1200">
          <a:solidFill>
            <a:schemeClr val="tx1"/>
          </a:solidFill>
          <a:latin typeface="+mn-lt"/>
          <a:ea typeface="+mn-ea"/>
          <a:cs typeface="+mn-cs"/>
        </a:defRPr>
      </a:lvl3pPr>
      <a:lvl4pPr marL="430134" indent="-61448" algn="l" defTabSz="245791" rtl="0" eaLnBrk="1" latinLnBrk="0" hangingPunct="1">
        <a:lnSpc>
          <a:spcPct val="90000"/>
        </a:lnSpc>
        <a:spcBef>
          <a:spcPts val="134"/>
        </a:spcBef>
        <a:buFont typeface="Arial" panose="020B0604020202020204" pitchFamily="34" charset="0"/>
        <a:buChar char="•"/>
        <a:defRPr kumimoji="1" sz="484" kern="1200">
          <a:solidFill>
            <a:schemeClr val="tx1"/>
          </a:solidFill>
          <a:latin typeface="+mn-lt"/>
          <a:ea typeface="+mn-ea"/>
          <a:cs typeface="+mn-cs"/>
        </a:defRPr>
      </a:lvl4pPr>
      <a:lvl5pPr marL="553029" indent="-61448" algn="l" defTabSz="245791" rtl="0" eaLnBrk="1" latinLnBrk="0" hangingPunct="1">
        <a:lnSpc>
          <a:spcPct val="90000"/>
        </a:lnSpc>
        <a:spcBef>
          <a:spcPts val="134"/>
        </a:spcBef>
        <a:buFont typeface="Arial" panose="020B0604020202020204" pitchFamily="34" charset="0"/>
        <a:buChar char="•"/>
        <a:defRPr kumimoji="1" sz="484" kern="1200">
          <a:solidFill>
            <a:schemeClr val="tx1"/>
          </a:solidFill>
          <a:latin typeface="+mn-lt"/>
          <a:ea typeface="+mn-ea"/>
          <a:cs typeface="+mn-cs"/>
        </a:defRPr>
      </a:lvl5pPr>
      <a:lvl6pPr marL="675924" indent="-61448" algn="l" defTabSz="245791" rtl="0" eaLnBrk="1" latinLnBrk="0" hangingPunct="1">
        <a:lnSpc>
          <a:spcPct val="90000"/>
        </a:lnSpc>
        <a:spcBef>
          <a:spcPts val="134"/>
        </a:spcBef>
        <a:buFont typeface="Arial" panose="020B0604020202020204" pitchFamily="34" charset="0"/>
        <a:buChar char="•"/>
        <a:defRPr kumimoji="1" sz="484" kern="1200">
          <a:solidFill>
            <a:schemeClr val="tx1"/>
          </a:solidFill>
          <a:latin typeface="+mn-lt"/>
          <a:ea typeface="+mn-ea"/>
          <a:cs typeface="+mn-cs"/>
        </a:defRPr>
      </a:lvl6pPr>
      <a:lvl7pPr marL="798820" indent="-61448" algn="l" defTabSz="245791" rtl="0" eaLnBrk="1" latinLnBrk="0" hangingPunct="1">
        <a:lnSpc>
          <a:spcPct val="90000"/>
        </a:lnSpc>
        <a:spcBef>
          <a:spcPts val="134"/>
        </a:spcBef>
        <a:buFont typeface="Arial" panose="020B0604020202020204" pitchFamily="34" charset="0"/>
        <a:buChar char="•"/>
        <a:defRPr kumimoji="1" sz="484" kern="1200">
          <a:solidFill>
            <a:schemeClr val="tx1"/>
          </a:solidFill>
          <a:latin typeface="+mn-lt"/>
          <a:ea typeface="+mn-ea"/>
          <a:cs typeface="+mn-cs"/>
        </a:defRPr>
      </a:lvl7pPr>
      <a:lvl8pPr marL="921715" indent="-61448" algn="l" defTabSz="245791" rtl="0" eaLnBrk="1" latinLnBrk="0" hangingPunct="1">
        <a:lnSpc>
          <a:spcPct val="90000"/>
        </a:lnSpc>
        <a:spcBef>
          <a:spcPts val="134"/>
        </a:spcBef>
        <a:buFont typeface="Arial" panose="020B0604020202020204" pitchFamily="34" charset="0"/>
        <a:buChar char="•"/>
        <a:defRPr kumimoji="1" sz="484" kern="1200">
          <a:solidFill>
            <a:schemeClr val="tx1"/>
          </a:solidFill>
          <a:latin typeface="+mn-lt"/>
          <a:ea typeface="+mn-ea"/>
          <a:cs typeface="+mn-cs"/>
        </a:defRPr>
      </a:lvl8pPr>
      <a:lvl9pPr marL="1044611" indent="-61448" algn="l" defTabSz="245791" rtl="0" eaLnBrk="1" latinLnBrk="0" hangingPunct="1">
        <a:lnSpc>
          <a:spcPct val="90000"/>
        </a:lnSpc>
        <a:spcBef>
          <a:spcPts val="134"/>
        </a:spcBef>
        <a:buFont typeface="Arial" panose="020B0604020202020204" pitchFamily="34" charset="0"/>
        <a:buChar char="•"/>
        <a:defRPr kumimoji="1" sz="4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45791" rtl="0" eaLnBrk="1" latinLnBrk="0" hangingPunct="1">
        <a:defRPr kumimoji="1" sz="484" kern="1200">
          <a:solidFill>
            <a:schemeClr val="tx1"/>
          </a:solidFill>
          <a:latin typeface="+mn-lt"/>
          <a:ea typeface="+mn-ea"/>
          <a:cs typeface="+mn-cs"/>
        </a:defRPr>
      </a:lvl1pPr>
      <a:lvl2pPr marL="122895" algn="l" defTabSz="245791" rtl="0" eaLnBrk="1" latinLnBrk="0" hangingPunct="1">
        <a:defRPr kumimoji="1" sz="484" kern="1200">
          <a:solidFill>
            <a:schemeClr val="tx1"/>
          </a:solidFill>
          <a:latin typeface="+mn-lt"/>
          <a:ea typeface="+mn-ea"/>
          <a:cs typeface="+mn-cs"/>
        </a:defRPr>
      </a:lvl2pPr>
      <a:lvl3pPr marL="245791" algn="l" defTabSz="245791" rtl="0" eaLnBrk="1" latinLnBrk="0" hangingPunct="1">
        <a:defRPr kumimoji="1" sz="484" kern="1200">
          <a:solidFill>
            <a:schemeClr val="tx1"/>
          </a:solidFill>
          <a:latin typeface="+mn-lt"/>
          <a:ea typeface="+mn-ea"/>
          <a:cs typeface="+mn-cs"/>
        </a:defRPr>
      </a:lvl3pPr>
      <a:lvl4pPr marL="368686" algn="l" defTabSz="245791" rtl="0" eaLnBrk="1" latinLnBrk="0" hangingPunct="1">
        <a:defRPr kumimoji="1" sz="484" kern="1200">
          <a:solidFill>
            <a:schemeClr val="tx1"/>
          </a:solidFill>
          <a:latin typeface="+mn-lt"/>
          <a:ea typeface="+mn-ea"/>
          <a:cs typeface="+mn-cs"/>
        </a:defRPr>
      </a:lvl4pPr>
      <a:lvl5pPr marL="491581" algn="l" defTabSz="245791" rtl="0" eaLnBrk="1" latinLnBrk="0" hangingPunct="1">
        <a:defRPr kumimoji="1" sz="484" kern="1200">
          <a:solidFill>
            <a:schemeClr val="tx1"/>
          </a:solidFill>
          <a:latin typeface="+mn-lt"/>
          <a:ea typeface="+mn-ea"/>
          <a:cs typeface="+mn-cs"/>
        </a:defRPr>
      </a:lvl5pPr>
      <a:lvl6pPr marL="614477" algn="l" defTabSz="245791" rtl="0" eaLnBrk="1" latinLnBrk="0" hangingPunct="1">
        <a:defRPr kumimoji="1" sz="484" kern="1200">
          <a:solidFill>
            <a:schemeClr val="tx1"/>
          </a:solidFill>
          <a:latin typeface="+mn-lt"/>
          <a:ea typeface="+mn-ea"/>
          <a:cs typeface="+mn-cs"/>
        </a:defRPr>
      </a:lvl6pPr>
      <a:lvl7pPr marL="737372" algn="l" defTabSz="245791" rtl="0" eaLnBrk="1" latinLnBrk="0" hangingPunct="1">
        <a:defRPr kumimoji="1" sz="484" kern="1200">
          <a:solidFill>
            <a:schemeClr val="tx1"/>
          </a:solidFill>
          <a:latin typeface="+mn-lt"/>
          <a:ea typeface="+mn-ea"/>
          <a:cs typeface="+mn-cs"/>
        </a:defRPr>
      </a:lvl7pPr>
      <a:lvl8pPr marL="860268" algn="l" defTabSz="245791" rtl="0" eaLnBrk="1" latinLnBrk="0" hangingPunct="1">
        <a:defRPr kumimoji="1" sz="484" kern="1200">
          <a:solidFill>
            <a:schemeClr val="tx1"/>
          </a:solidFill>
          <a:latin typeface="+mn-lt"/>
          <a:ea typeface="+mn-ea"/>
          <a:cs typeface="+mn-cs"/>
        </a:defRPr>
      </a:lvl8pPr>
      <a:lvl9pPr marL="983163" algn="l" defTabSz="245791" rtl="0" eaLnBrk="1" latinLnBrk="0" hangingPunct="1">
        <a:defRPr kumimoji="1" sz="4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図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50" y="589092"/>
            <a:ext cx="1400736" cy="520492"/>
          </a:xfrm>
          <a:prstGeom prst="rect">
            <a:avLst/>
          </a:prstGeom>
        </p:spPr>
      </p:pic>
      <p:sp>
        <p:nvSpPr>
          <p:cNvPr id="13" name="テキスト ボックス 12"/>
          <p:cNvSpPr txBox="1"/>
          <p:nvPr/>
        </p:nvSpPr>
        <p:spPr>
          <a:xfrm>
            <a:off x="117070" y="1178628"/>
            <a:ext cx="174129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自分</a:t>
            </a:r>
            <a:r>
              <a:rPr kumimoji="1" lang="ja-JP" altLang="en-US" sz="900" dirty="0" smtClean="0">
                <a:solidFill>
                  <a:srgbClr val="FF6699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ブランド構築</a:t>
            </a:r>
            <a:r>
              <a:rPr kumimoji="1" lang="ja-JP" altLang="en-US" sz="9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コンサルタント</a:t>
            </a:r>
            <a:endParaRPr kumimoji="1" lang="en-US" altLang="ja-JP" sz="900" dirty="0" smtClean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pPr algn="ctr"/>
            <a:r>
              <a:rPr lang="ja-JP" altLang="en-US" sz="11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代表　</a:t>
            </a:r>
            <a:r>
              <a:rPr lang="ja-JP" altLang="en-US" sz="16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住福　純</a:t>
            </a:r>
            <a:endParaRPr lang="en-US" altLang="ja-JP" sz="1600" dirty="0" smtClean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pPr algn="ctr"/>
            <a:r>
              <a:rPr kumimoji="1" lang="en-US" altLang="ja-JP" sz="700" dirty="0" smtClean="0">
                <a:latin typeface="HGP平成角ｺﾞｼｯｸ体W9" panose="020B0A00000000000000" pitchFamily="50" charset="-128"/>
                <a:ea typeface="HGP平成角ｺﾞｼｯｸ体W9" panose="020B0A00000000000000" pitchFamily="50" charset="-128"/>
              </a:rPr>
              <a:t>- Jun </a:t>
            </a:r>
            <a:r>
              <a:rPr kumimoji="1" lang="en-US" altLang="ja-JP" sz="700" dirty="0" err="1" smtClean="0">
                <a:latin typeface="HGP平成角ｺﾞｼｯｸ体W9" panose="020B0A00000000000000" pitchFamily="50" charset="-128"/>
                <a:ea typeface="HGP平成角ｺﾞｼｯｸ体W9" panose="020B0A00000000000000" pitchFamily="50" charset="-128"/>
              </a:rPr>
              <a:t>Sumifuku</a:t>
            </a:r>
            <a:r>
              <a:rPr lang="ja-JP" altLang="en-US" sz="700" dirty="0">
                <a:latin typeface="HGP平成角ｺﾞｼｯｸ体W9" panose="020B0A00000000000000" pitchFamily="50" charset="-128"/>
                <a:ea typeface="HGP平成角ｺﾞｼｯｸ体W9" panose="020B0A00000000000000" pitchFamily="50" charset="-128"/>
              </a:rPr>
              <a:t> </a:t>
            </a:r>
            <a:r>
              <a:rPr lang="en-US" altLang="ja-JP" sz="700" dirty="0" smtClean="0">
                <a:latin typeface="HGP平成角ｺﾞｼｯｸ体W9" panose="020B0A00000000000000" pitchFamily="50" charset="-128"/>
                <a:ea typeface="HGP平成角ｺﾞｼｯｸ体W9" panose="020B0A00000000000000" pitchFamily="50" charset="-128"/>
              </a:rPr>
              <a:t>-</a:t>
            </a:r>
            <a:endParaRPr kumimoji="1" lang="en-US" altLang="ja-JP" sz="1200" dirty="0" smtClean="0">
              <a:latin typeface="HGP平成角ｺﾞｼｯｸ体W9" panose="020B0A00000000000000" pitchFamily="50" charset="-128"/>
              <a:ea typeface="HGP平成角ｺﾞｼｯｸ体W9" panose="020B0A00000000000000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-3175" y="96236"/>
            <a:ext cx="327977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00" dirty="0">
                <a:solidFill>
                  <a:srgbClr val="FF6699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個人事業主の</a:t>
            </a:r>
            <a:r>
              <a:rPr lang="ja-JP" altLang="en-US" sz="1000" dirty="0" smtClean="0">
                <a:solidFill>
                  <a:srgbClr val="FF6699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スモールビジネス</a:t>
            </a:r>
            <a:r>
              <a:rPr lang="ja-JP" altLang="en-US" sz="900" dirty="0" smtClean="0">
                <a:solidFill>
                  <a:srgbClr val="FF6699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（月収</a:t>
            </a:r>
            <a:r>
              <a:rPr lang="ja-JP" altLang="en-US" sz="900" dirty="0">
                <a:solidFill>
                  <a:srgbClr val="FF6699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５０万円～</a:t>
            </a:r>
            <a:r>
              <a:rPr lang="ja-JP" altLang="en-US" sz="900" dirty="0" smtClean="0">
                <a:solidFill>
                  <a:srgbClr val="FF6699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２００万円</a:t>
            </a:r>
            <a:r>
              <a:rPr lang="ja-JP" altLang="en-US" sz="1000" dirty="0" smtClean="0">
                <a:solidFill>
                  <a:srgbClr val="FF6699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）を構築するコンサルティングなら私にお任せ下さい！</a:t>
            </a:r>
            <a:endParaRPr lang="ja-JP" altLang="en-US" sz="1000" dirty="0">
              <a:solidFill>
                <a:srgbClr val="FF6699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880" b="-1"/>
          <a:stretch/>
        </p:blipFill>
        <p:spPr>
          <a:xfrm>
            <a:off x="1952625" y="555625"/>
            <a:ext cx="1127179" cy="1206116"/>
          </a:xfrm>
          <a:prstGeom prst="rect">
            <a:avLst/>
          </a:prstGeom>
          <a:solidFill>
            <a:srgbClr val="FFFFFF">
              <a:shade val="85000"/>
            </a:srgbClr>
          </a:solidFill>
          <a:ln w="381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899910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32" y="1428135"/>
            <a:ext cx="625589" cy="232459"/>
          </a:xfrm>
          <a:prstGeom prst="rect">
            <a:avLst/>
          </a:prstGeom>
        </p:spPr>
      </p:pic>
      <p:sp>
        <p:nvSpPr>
          <p:cNvPr id="8" name="テキスト ボックス 7"/>
          <p:cNvSpPr txBox="1"/>
          <p:nvPr/>
        </p:nvSpPr>
        <p:spPr>
          <a:xfrm>
            <a:off x="698255" y="1337472"/>
            <a:ext cx="25033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〒</a:t>
            </a:r>
            <a:r>
              <a:rPr lang="en-US" altLang="ja-JP" sz="9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811-0201 </a:t>
            </a:r>
            <a:r>
              <a:rPr lang="ja-JP" altLang="en-US" sz="9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福岡市東区三苫</a:t>
            </a:r>
            <a:r>
              <a:rPr lang="en-US" altLang="ja-JP" sz="9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5-6-7-202</a:t>
            </a:r>
          </a:p>
          <a:p>
            <a:r>
              <a:rPr kumimoji="1" lang="en-US" altLang="ja-JP" sz="9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Tel</a:t>
            </a:r>
            <a:r>
              <a:rPr kumimoji="1" lang="ja-JP" altLang="en-US" sz="9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：</a:t>
            </a:r>
            <a:r>
              <a:rPr kumimoji="1" lang="en-US" altLang="ja-JP" sz="9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080-1797-9096  </a:t>
            </a:r>
            <a:r>
              <a:rPr kumimoji="1" lang="en-US" altLang="ja-JP" sz="900" dirty="0" err="1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Maill</a:t>
            </a:r>
            <a:r>
              <a:rPr lang="ja-JP" altLang="en-US" sz="9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：</a:t>
            </a:r>
            <a:r>
              <a:rPr lang="en-US" altLang="ja-JP" sz="9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info@next-inv.net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-28575" y="38804"/>
            <a:ext cx="3333750" cy="1515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50" dirty="0" smtClean="0">
                <a:solidFill>
                  <a:srgbClr val="FF0066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【</a:t>
            </a:r>
            <a:r>
              <a:rPr lang="ja-JP" altLang="en-US" sz="850" dirty="0" smtClean="0">
                <a:solidFill>
                  <a:srgbClr val="FF0066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あなたの大切な人を大切に出来るお金と時間を手に入れませんか？</a:t>
            </a:r>
            <a:r>
              <a:rPr lang="en-US" altLang="ja-JP" sz="850" dirty="0" smtClean="0">
                <a:solidFill>
                  <a:srgbClr val="FF0066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】</a:t>
            </a:r>
          </a:p>
          <a:p>
            <a:r>
              <a:rPr lang="ja-JP" altLang="en-US" sz="8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忙し過ぎて大事な人が犠牲になっていませんか</a:t>
            </a:r>
            <a:r>
              <a:rPr lang="ja-JP" altLang="en-US" sz="8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？私のコンサルはただ集客、売上アップするのではありません。あなたの愛する大事な人を本当に大事に出来る状態・ビジネスの仕組みを一緒に作りましょう。</a:t>
            </a:r>
            <a:endParaRPr lang="en-US" altLang="ja-JP" sz="800" dirty="0" smtClean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pPr algn="ctr"/>
            <a:endParaRPr lang="en-US" altLang="ja-JP" sz="800" dirty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r>
              <a:rPr lang="en-US" altLang="ja-JP" sz="9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【</a:t>
            </a:r>
            <a:r>
              <a:rPr lang="ja-JP" altLang="en-US" sz="9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お客様の声</a:t>
            </a:r>
            <a:r>
              <a:rPr lang="en-US" altLang="ja-JP" sz="9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】</a:t>
            </a:r>
          </a:p>
          <a:p>
            <a:r>
              <a:rPr lang="ja-JP" altLang="en-US" sz="7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・ 月</a:t>
            </a:r>
            <a:r>
              <a:rPr lang="en-US" altLang="ja-JP" sz="7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10</a:t>
            </a:r>
            <a:r>
              <a:rPr lang="ja-JP" altLang="en-US" sz="7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日働いて</a:t>
            </a:r>
            <a:r>
              <a:rPr lang="en-US" altLang="ja-JP" sz="7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30</a:t>
            </a:r>
            <a:r>
              <a:rPr lang="ja-JP" altLang="en-US" sz="7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万円稼ぐという目標が楽々クリアできました。（ヒーラー）</a:t>
            </a:r>
            <a:endParaRPr lang="en-US" altLang="ja-JP" sz="700" dirty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r>
              <a:rPr lang="ja-JP" altLang="en-US" sz="7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・ </a:t>
            </a:r>
            <a:r>
              <a:rPr lang="en-US" altLang="ja-JP" sz="7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1</a:t>
            </a:r>
            <a:r>
              <a:rPr lang="ja-JP" altLang="en-US" sz="7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回のセミナーで</a:t>
            </a:r>
            <a:r>
              <a:rPr lang="en-US" altLang="ja-JP" sz="7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40</a:t>
            </a:r>
            <a:r>
              <a:rPr lang="ja-JP" altLang="en-US" sz="7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万円程のセッションが売れるようになりました。（コーチング） </a:t>
            </a:r>
            <a:endParaRPr lang="en-US" altLang="ja-JP" sz="700" dirty="0" smtClean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r>
              <a:rPr lang="ja-JP" altLang="en-US" sz="7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・ </a:t>
            </a:r>
            <a:r>
              <a:rPr lang="en-US" altLang="ja-JP" sz="7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3000</a:t>
            </a:r>
            <a:r>
              <a:rPr lang="ja-JP" altLang="en-US" sz="7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円が相場の教室で、</a:t>
            </a:r>
            <a:r>
              <a:rPr lang="en-US" altLang="ja-JP" sz="7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6</a:t>
            </a:r>
            <a:r>
              <a:rPr lang="ja-JP" altLang="en-US" sz="7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万円のレッスンが売れるようになりました。（ヨガ教室）</a:t>
            </a:r>
            <a:endParaRPr lang="en-US" altLang="ja-JP" sz="700" dirty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r>
              <a:rPr lang="ja-JP" altLang="en-US" sz="7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・ 単価</a:t>
            </a:r>
            <a:r>
              <a:rPr lang="en-US" altLang="ja-JP" sz="7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2</a:t>
            </a:r>
            <a:r>
              <a:rPr lang="ja-JP" altLang="en-US" sz="7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万円のサロンでブログから月</a:t>
            </a:r>
            <a:r>
              <a:rPr lang="en-US" altLang="ja-JP" sz="7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15</a:t>
            </a:r>
            <a:r>
              <a:rPr lang="ja-JP" altLang="en-US" sz="7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件の新規集客が出来ています。（エステ）</a:t>
            </a:r>
            <a:endParaRPr lang="en-US" altLang="ja-JP" sz="700" dirty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endParaRPr lang="en-US" altLang="ja-JP" sz="700" dirty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pPr algn="ctr"/>
            <a:endParaRPr lang="en-US" altLang="ja-JP" sz="800" dirty="0" smtClean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111465" y="1691564"/>
            <a:ext cx="2962671" cy="2000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7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Ｗｅｂ ： </a:t>
            </a:r>
            <a:r>
              <a:rPr lang="en-US" altLang="ja-JP" sz="7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http://nextinv-ame.com/</a:t>
            </a:r>
            <a:r>
              <a:rPr lang="ja-JP" altLang="en-US" sz="7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   アメブロ： </a:t>
            </a:r>
            <a:r>
              <a:rPr lang="en-US" altLang="ja-JP" sz="7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http://ameblo.jp/next-inv/</a:t>
            </a:r>
            <a:endParaRPr lang="ja-JP" altLang="en-US" sz="1800" dirty="0"/>
          </a:p>
        </p:txBody>
      </p:sp>
      <p:sp>
        <p:nvSpPr>
          <p:cNvPr id="11" name="正方形/長方形 10"/>
          <p:cNvSpPr/>
          <p:nvPr/>
        </p:nvSpPr>
        <p:spPr>
          <a:xfrm>
            <a:off x="44449" y="673804"/>
            <a:ext cx="3184526" cy="649320"/>
          </a:xfrm>
          <a:prstGeom prst="rect">
            <a:avLst/>
          </a:prstGeom>
          <a:noFill/>
          <a:ln w="9525"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7273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2413</TotalTime>
  <Words>204</Words>
  <Application>Microsoft Office PowerPoint</Application>
  <PresentationFormat>ユーザー設定</PresentationFormat>
  <Paragraphs>15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HGP創英ﾌﾟﾚｾﾞﾝｽEB</vt:lpstr>
      <vt:lpstr>HGP平成角ｺﾞｼｯｸ体W9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めも</dc:title>
  <dc:creator>白鳥百合子</dc:creator>
  <cp:lastModifiedBy>住福純</cp:lastModifiedBy>
  <cp:revision>173</cp:revision>
  <dcterms:created xsi:type="dcterms:W3CDTF">2015-07-13T22:07:52Z</dcterms:created>
  <dcterms:modified xsi:type="dcterms:W3CDTF">2017-06-12T13:25:50Z</dcterms:modified>
</cp:coreProperties>
</file>